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7"/>
  </p:handoutMasterIdLst>
  <p:sldIdLst>
    <p:sldId id="256" r:id="rId3"/>
    <p:sldId id="315" r:id="rId5"/>
    <p:sldId id="257" r:id="rId6"/>
    <p:sldId id="316" r:id="rId7"/>
    <p:sldId id="317" r:id="rId8"/>
    <p:sldId id="318" r:id="rId9"/>
    <p:sldId id="319" r:id="rId10"/>
    <p:sldId id="265" r:id="rId11"/>
    <p:sldId id="381" r:id="rId12"/>
    <p:sldId id="382" r:id="rId13"/>
    <p:sldId id="259" r:id="rId14"/>
    <p:sldId id="336" r:id="rId15"/>
    <p:sldId id="337" r:id="rId16"/>
    <p:sldId id="338" r:id="rId17"/>
    <p:sldId id="339" r:id="rId18"/>
    <p:sldId id="340" r:id="rId19"/>
    <p:sldId id="341" r:id="rId20"/>
    <p:sldId id="342" r:id="rId21"/>
    <p:sldId id="343" r:id="rId22"/>
    <p:sldId id="344" r:id="rId23"/>
    <p:sldId id="258" r:id="rId24"/>
    <p:sldId id="346" r:id="rId25"/>
    <p:sldId id="347" r:id="rId26"/>
    <p:sldId id="348" r:id="rId27"/>
    <p:sldId id="349" r:id="rId28"/>
    <p:sldId id="350" r:id="rId29"/>
    <p:sldId id="351" r:id="rId30"/>
    <p:sldId id="352" r:id="rId31"/>
    <p:sldId id="353" r:id="rId32"/>
    <p:sldId id="354" r:id="rId33"/>
    <p:sldId id="355" r:id="rId34"/>
    <p:sldId id="356" r:id="rId35"/>
    <p:sldId id="357" r:id="rId36"/>
    <p:sldId id="260" r:id="rId37"/>
    <p:sldId id="358" r:id="rId38"/>
    <p:sldId id="261" r:id="rId39"/>
    <p:sldId id="364" r:id="rId40"/>
    <p:sldId id="365" r:id="rId41"/>
    <p:sldId id="366" r:id="rId42"/>
    <p:sldId id="262" r:id="rId43"/>
    <p:sldId id="367" r:id="rId44"/>
    <p:sldId id="263" r:id="rId45"/>
    <p:sldId id="368" r:id="rId46"/>
    <p:sldId id="369" r:id="rId47"/>
    <p:sldId id="370" r:id="rId48"/>
    <p:sldId id="371" r:id="rId49"/>
    <p:sldId id="372" r:id="rId50"/>
    <p:sldId id="264" r:id="rId51"/>
    <p:sldId id="373" r:id="rId52"/>
    <p:sldId id="374" r:id="rId53"/>
    <p:sldId id="375" r:id="rId54"/>
    <p:sldId id="376" r:id="rId55"/>
    <p:sldId id="377" r:id="rId56"/>
  </p:sldIdLst>
  <p:sldSz cx="12192000" cy="6858000"/>
  <p:notesSz cx="6858000" cy="9144000"/>
  <p:custDataLst>
    <p:tags r:id="rId6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1" Type="http://schemas.openxmlformats.org/officeDocument/2006/relationships/tags" Target="tags/tag52.xml"/><Relationship Id="rId60" Type="http://schemas.openxmlformats.org/officeDocument/2006/relationships/tableStyles" Target="tableStyles.xml"/><Relationship Id="rId6" Type="http://schemas.openxmlformats.org/officeDocument/2006/relationships/slide" Target="slides/slide3.xml"/><Relationship Id="rId59" Type="http://schemas.openxmlformats.org/officeDocument/2006/relationships/viewProps" Target="viewProps.xml"/><Relationship Id="rId58" Type="http://schemas.openxmlformats.org/officeDocument/2006/relationships/presProps" Target="presProps.xml"/><Relationship Id="rId57" Type="http://schemas.openxmlformats.org/officeDocument/2006/relationships/handoutMaster" Target="handoutMasters/handoutMaster1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/>
              <a:t>第2章 计算机组成与体系结构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/>
              <a:t>第2章 计算机组成与体系结构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zh-CN" altLang="en-US"/>
              <a:t>第2章 计算机组成与体系结构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zh-CN" altLang="en-US"/>
              <a:t>第2章 计算机组成与体系结构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zh-CN" altLang="en-US"/>
              <a:t>第2章 计算机组成与体系结构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zh-CN" altLang="en-US"/>
              <a:t>第2章 计算机组成与体系结构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zh-CN" altLang="en-US"/>
              <a:t>第2章 计算机组成与体系结构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zh-CN" altLang="en-US"/>
              <a:t>第2章 计算机组成与体系结构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zh-CN" altLang="en-US"/>
              <a:t>第2章 计算机组成与体系结构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zh-CN" altLang="en-US"/>
              <a:t>第2章 计算机组成与体系结构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zh-CN" altLang="en-US"/>
              <a:t>第2章 计算机组成与体系结构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zh-CN" altLang="en-US"/>
              <a:t>第2章 计算机组成与体系结构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zh-CN" altLang="en-US"/>
              <a:t>第2章 计算机组成与体系结构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tags" Target="../tags/tag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tags" Target="../tags/tag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tags" Target="../tags/tag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1" Type="http://schemas.openxmlformats.org/officeDocument/2006/relationships/tags" Target="../tags/tag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1" Type="http://schemas.openxmlformats.org/officeDocument/2006/relationships/tags" Target="../tags/tag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tags" Target="../tags/tag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1" Type="http://schemas.openxmlformats.org/officeDocument/2006/relationships/tags" Target="../tags/tag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1" Type="http://schemas.openxmlformats.org/officeDocument/2006/relationships/tags" Target="../tags/tag18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1" Type="http://schemas.openxmlformats.org/officeDocument/2006/relationships/tags" Target="../tags/tag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1" Type="http://schemas.openxmlformats.org/officeDocument/2006/relationships/tags" Target="../tags/tag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1" Type="http://schemas.openxmlformats.org/officeDocument/2006/relationships/tags" Target="../tags/tag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1" Type="http://schemas.openxmlformats.org/officeDocument/2006/relationships/tags" Target="../tags/tag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1" Type="http://schemas.openxmlformats.org/officeDocument/2006/relationships/tags" Target="../tags/tag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1" Type="http://schemas.openxmlformats.org/officeDocument/2006/relationships/tags" Target="../tags/tag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1" Type="http://schemas.openxmlformats.org/officeDocument/2006/relationships/tags" Target="../tags/tag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1" Type="http://schemas.openxmlformats.org/officeDocument/2006/relationships/tags" Target="../tags/tag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1" Type="http://schemas.openxmlformats.org/officeDocument/2006/relationships/tags" Target="../tags/tag27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1" Type="http://schemas.openxmlformats.org/officeDocument/2006/relationships/tags" Target="../tags/tag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1" Type="http://schemas.openxmlformats.org/officeDocument/2006/relationships/tags" Target="../tags/tag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1" Type="http://schemas.openxmlformats.org/officeDocument/2006/relationships/tags" Target="../tags/tag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1" Type="http://schemas.openxmlformats.org/officeDocument/2006/relationships/tags" Target="../tags/tag31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1" Type="http://schemas.openxmlformats.org/officeDocument/2006/relationships/tags" Target="../tags/tag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1" Type="http://schemas.openxmlformats.org/officeDocument/2006/relationships/tags" Target="../tags/tag33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1" Type="http://schemas.openxmlformats.org/officeDocument/2006/relationships/tags" Target="../tags/tag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jpeg"/><Relationship Id="rId1" Type="http://schemas.openxmlformats.org/officeDocument/2006/relationships/tags" Target="../tags/tag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jpeg"/><Relationship Id="rId1" Type="http://schemas.openxmlformats.org/officeDocument/2006/relationships/tags" Target="../tags/tag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1" Type="http://schemas.openxmlformats.org/officeDocument/2006/relationships/tags" Target="../tags/tag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1" Type="http://schemas.openxmlformats.org/officeDocument/2006/relationships/tags" Target="../tags/tag3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jpeg"/><Relationship Id="rId1" Type="http://schemas.openxmlformats.org/officeDocument/2006/relationships/tags" Target="../tags/tag39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jpeg"/><Relationship Id="rId1" Type="http://schemas.openxmlformats.org/officeDocument/2006/relationships/tags" Target="../tags/tag4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jpeg"/><Relationship Id="rId1" Type="http://schemas.openxmlformats.org/officeDocument/2006/relationships/tags" Target="../tags/tag4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jpeg"/><Relationship Id="rId1" Type="http://schemas.openxmlformats.org/officeDocument/2006/relationships/tags" Target="../tags/tag4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jpeg"/><Relationship Id="rId1" Type="http://schemas.openxmlformats.org/officeDocument/2006/relationships/tags" Target="../tags/tag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jpeg"/><Relationship Id="rId1" Type="http://schemas.openxmlformats.org/officeDocument/2006/relationships/tags" Target="../tags/tag4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jpeg"/><Relationship Id="rId1" Type="http://schemas.openxmlformats.org/officeDocument/2006/relationships/tags" Target="../tags/tag45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jpeg"/><Relationship Id="rId1" Type="http://schemas.openxmlformats.org/officeDocument/2006/relationships/tags" Target="../tags/tag4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jpeg"/><Relationship Id="rId1" Type="http://schemas.openxmlformats.org/officeDocument/2006/relationships/tags" Target="../tags/tag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tags" Target="../tags/tag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jpeg"/><Relationship Id="rId1" Type="http://schemas.openxmlformats.org/officeDocument/2006/relationships/tags" Target="../tags/tag4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jpeg"/><Relationship Id="rId1" Type="http://schemas.openxmlformats.org/officeDocument/2006/relationships/tags" Target="../tags/tag4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jpeg"/><Relationship Id="rId1" Type="http://schemas.openxmlformats.org/officeDocument/2006/relationships/tags" Target="../tags/tag5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jpeg"/><Relationship Id="rId1" Type="http://schemas.openxmlformats.org/officeDocument/2006/relationships/tags" Target="../tags/tag5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 sz="5400"/>
              <a:t>第2章 计算机组成与体系结构</a:t>
            </a:r>
            <a:endParaRPr lang="zh-CN" altLang="en-US" sz="5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2" name="图片 10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2.4 存储管理</a:t>
            </a:r>
            <a:endParaRPr lang="zh-CN" altLang="en-US"/>
          </a:p>
        </p:txBody>
      </p:sp>
      <p:pic>
        <p:nvPicPr>
          <p:cNvPr id="105" name="图片 10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0500" y="1298575"/>
            <a:ext cx="10961370" cy="5559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6" name="图片 10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7" name="图片 10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5969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8" name="图片 10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9" name="图片 10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96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0" name="图片 10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5207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1" name="图片 11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6032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2" name="图片 11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7747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3" name="图片 11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5465" y="658495"/>
            <a:ext cx="11560810" cy="5541645"/>
          </a:xfrm>
        </p:spPr>
        <p:txBody>
          <a:bodyPr/>
          <a:p>
            <a:pPr marL="0" indent="0" algn="ctr">
              <a:buNone/>
            </a:pPr>
            <a:r>
              <a:rPr lang="zh-CN" altLang="en-US">
                <a:sym typeface="+mn-ea"/>
              </a:rPr>
              <a:t>目录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2.1 计算机结构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2.2 嵌入式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2.3 存储系统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2.4 存储管理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2.5 数据传输控制方式</a:t>
            </a:r>
            <a:endParaRPr lang="zh-CN" altLang="en-US">
              <a:sym typeface="+mn-ea"/>
            </a:endParaRPr>
          </a:p>
          <a:p>
            <a:r>
              <a:rPr lang="zh-CN" altLang="en-US"/>
              <a:t>2.6 总线</a:t>
            </a:r>
            <a:endParaRPr lang="zh-CN" altLang="en-US"/>
          </a:p>
          <a:p>
            <a:r>
              <a:rPr lang="zh-CN" altLang="en-US"/>
              <a:t>2.7 CISC与RISC</a:t>
            </a:r>
            <a:endParaRPr lang="zh-CN" altLang="en-US"/>
          </a:p>
          <a:p>
            <a:r>
              <a:rPr lang="zh-CN" altLang="en-US"/>
              <a:t>2.8 流水线</a:t>
            </a:r>
            <a:endParaRPr lang="zh-CN" altLang="en-US"/>
          </a:p>
          <a:p>
            <a:r>
              <a:rPr lang="zh-CN" altLang="en-US"/>
              <a:t>2.9 校验码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4" name="图片 11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2.3 存储系统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5" name="图片 11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9215" y="1367155"/>
            <a:ext cx="11284585" cy="54298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6" name="图片 11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7" name="图片 11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8" name="图片 11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5207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9" name="图片 11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4465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0" name="图片 11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1" name="图片 12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2" name="图片 12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3" name="图片 12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2.1 计算机结构</a:t>
            </a:r>
            <a:endParaRPr lang="zh-CN" altLang="en-US"/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72110" y="1316355"/>
            <a:ext cx="10659745" cy="55416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4" name="图片 12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5" name="图片 12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60325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6" name="图片 12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60325" y="5207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7" name="图片 12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2.5 数据传输控制方式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8" name="图片 12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960" y="1361440"/>
            <a:ext cx="11525250" cy="54216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9" name="图片 12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2.6 总线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46075" y="1428115"/>
            <a:ext cx="11516360" cy="5429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1" name="图片 10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2070" y="-7810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2" name="图片 10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7810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3" name="图片 10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78105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1" name="图片 10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9525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2.7 CISC与RISC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4" name="图片 10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4180" y="1376680"/>
            <a:ext cx="11767820" cy="54813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5" name="图片 10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2.8 流水线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6" name="图片 10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70865" y="1402715"/>
            <a:ext cx="11621135" cy="53949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7" name="图片 10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8" name="图片 10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6985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9" name="图片 10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6032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0" name="图片 10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1" name="图片 11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5207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2.9 校验码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2" name="图片 11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93370" y="1317625"/>
            <a:ext cx="12011025" cy="55403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3" name="图片 11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096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2" name="图片 10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4" name="图片 11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5" name="图片 11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6" name="图片 11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7" name="图片 11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3" name="图片 10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4" name="图片 10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2.2 嵌入式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5090" y="1369060"/>
            <a:ext cx="11942445" cy="5489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1" name="图片 10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6921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COMMONDATA" val="eyJoZGlkIjoiM2Y5Zjk1MTU5MTI4N2EyNzAxMGI0YzBiNjI0YTc0MzkifQ=="/>
  <p:tag name="KSO_WPP_MARK_KEY" val="07f61873-a226-46af-b401-f9eb6cb5635d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</Words>
  <Application>WPS 演示</Application>
  <PresentationFormat>宽屏</PresentationFormat>
  <Paragraphs>36</Paragraphs>
  <Slides>53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0" baseType="lpstr">
      <vt:lpstr>Arial</vt:lpstr>
      <vt:lpstr>宋体</vt:lpstr>
      <vt:lpstr>Wingdings</vt:lpstr>
      <vt:lpstr>微软雅黑</vt:lpstr>
      <vt:lpstr>Calibri</vt:lpstr>
      <vt:lpstr>Arial Unicode MS</vt:lpstr>
      <vt:lpstr>Office 主题</vt:lpstr>
      <vt:lpstr>第2章 计算机组成与体系结构</vt:lpstr>
      <vt:lpstr>PowerPoint 演示文稿</vt:lpstr>
      <vt:lpstr>2.1 计算机结构</vt:lpstr>
      <vt:lpstr>PowerPoint 演示文稿</vt:lpstr>
      <vt:lpstr>PowerPoint 演示文稿</vt:lpstr>
      <vt:lpstr>PowerPoint 演示文稿</vt:lpstr>
      <vt:lpstr>PowerPoint 演示文稿</vt:lpstr>
      <vt:lpstr>2.2 嵌入式</vt:lpstr>
      <vt:lpstr>PowerPoint 演示文稿</vt:lpstr>
      <vt:lpstr>PowerPoint 演示文稿</vt:lpstr>
      <vt:lpstr>2.4 存储管理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2.3 存储系统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2.5 数据传输控制方式</vt:lpstr>
      <vt:lpstr>PowerPoint 演示文稿</vt:lpstr>
      <vt:lpstr>2.6 总线</vt:lpstr>
      <vt:lpstr>PowerPoint 演示文稿</vt:lpstr>
      <vt:lpstr>PowerPoint 演示文稿</vt:lpstr>
      <vt:lpstr>PowerPoint 演示文稿</vt:lpstr>
      <vt:lpstr>2.7 CISC与RISC</vt:lpstr>
      <vt:lpstr>PowerPoint 演示文稿</vt:lpstr>
      <vt:lpstr>2.8 流水线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2.9 校验码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吕鑫</cp:lastModifiedBy>
  <cp:revision>58</cp:revision>
  <dcterms:created xsi:type="dcterms:W3CDTF">2023-04-08T14:49:00Z</dcterms:created>
  <dcterms:modified xsi:type="dcterms:W3CDTF">2023-04-09T13:06:43Z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D027683D2F3244C28218BE8B8B88AF03_12</vt:lpwstr>
  </property>
  <property fmtid="{D5CDD505-2E9C-101B-9397-08002B2CF9AE}" pid="3" name="KSOProductBuildVer">
    <vt:lpwstr>2052-11.1.0.14036</vt:lpwstr>
  </property>
</Properties>
</file>